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01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Artifakt Element Heavy" panose="020B0B03050000020004" pitchFamily="34" charset="0"/>
      <p:bold r:id="rId12"/>
      <p:boldItalic r:id="rId13"/>
    </p:embeddedFont>
    <p:embeddedFont>
      <p:font typeface="Artifakt Element Medium" panose="020B0603050000020004" pitchFamily="34" charset="0"/>
      <p:bold r:id="rId14"/>
      <p:boldItalic r:id="rId15"/>
    </p:embeddedFont>
    <p:embeddedFont>
      <p:font typeface="BankGothic Md BT" panose="020B0807020203060204" pitchFamily="34" charset="0"/>
      <p:regular r:id="rId16"/>
    </p:embeddedFon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Montserrat" panose="00000500000000000000" pitchFamily="2" charset="0"/>
      <p:regular r:id="rId21"/>
      <p:bold r:id="rId22"/>
    </p:embeddedFont>
    <p:embeddedFont>
      <p:font typeface="Wingdings 3" panose="05040102010807070707" pitchFamily="18" charset="2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101" y="4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4920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65590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7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10/18/2024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34023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10/18/2024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51740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2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316481" y="4525409"/>
            <a:ext cx="8735579" cy="41060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10/18/2024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009608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2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732857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10/18/2024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19955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10/18/2024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89387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10/18/2024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53744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61784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160353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49667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0867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35414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8395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25638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5394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35785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5862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22762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518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4670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298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95478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29462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88489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4" y="1737360"/>
            <a:ext cx="4081277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4" y="3755137"/>
            <a:ext cx="4081276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69025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57522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5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Relationship Id="rId30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3"/>
            <a:ext cx="4844414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2705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10/18/2024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608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  <p:sldLayoutId id="2147483719" r:id="rId18"/>
    <p:sldLayoutId id="2147483720" r:id="rId19"/>
    <p:sldLayoutId id="2147483721" r:id="rId20"/>
    <p:sldLayoutId id="2147483722" r:id="rId21"/>
    <p:sldLayoutId id="2147483723" r:id="rId22"/>
    <p:sldLayoutId id="2147483724" r:id="rId23"/>
    <p:sldLayoutId id="2147483725" r:id="rId24"/>
    <p:sldLayoutId id="2147483726" r:id="rId25"/>
    <p:sldLayoutId id="2147483727" r:id="rId26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072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472089"/>
            <a:ext cx="7627382" cy="2950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Microsoft Office 2007 vs. Microsoft Office 2021</a:t>
            </a:r>
            <a:endParaRPr lang="en-US" sz="615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44709" y="4747736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 the evolution of Microsoft's flagship productivity suite, from the familiar 2007 version to the feature-rich 2021 release. Discover the key differences in user interface, core applications, productivity tools, and cloud integration that make each iteration unique.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5232" y="2324695"/>
            <a:ext cx="1181302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Introduction: Overview of the two Office suites</a:t>
            </a:r>
            <a:endParaRPr lang="en-US" sz="445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Microsoft Office 2007</a:t>
            </a:r>
            <a:endParaRPr lang="en-US" sz="220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Introduced a radical visual overhaul with the Ribbon interface, revolutionizing how users interact with Office applications.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Microsoft Office 2021</a:t>
            </a:r>
            <a:endParaRPr lang="en-US" sz="220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12926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Builds upon the foundation of 2007 with a modern, streamlined design and a host of new productivity features.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Key Differences</a:t>
            </a:r>
            <a:endParaRPr lang="en-US" sz="220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67543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two versions offer distinct user experiences, core application capabilities, and cloud integration options.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6964" y="711279"/>
            <a:ext cx="7742873" cy="1316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Interface: Changes in design and layout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475690" y="2328267"/>
            <a:ext cx="22860" cy="5189934"/>
          </a:xfrm>
          <a:prstGeom prst="roundRect">
            <a:avLst>
              <a:gd name="adj" fmla="val 788060"/>
            </a:avLst>
          </a:prstGeom>
          <a:solidFill>
            <a:srgbClr val="60646A"/>
          </a:solidFill>
          <a:ln/>
        </p:spPr>
      </p:sp>
      <p:sp>
        <p:nvSpPr>
          <p:cNvPr id="5" name="Shape 2"/>
          <p:cNvSpPr/>
          <p:nvPr/>
        </p:nvSpPr>
        <p:spPr>
          <a:xfrm>
            <a:off x="6689408" y="2767132"/>
            <a:ext cx="700564" cy="22860"/>
          </a:xfrm>
          <a:prstGeom prst="roundRect">
            <a:avLst>
              <a:gd name="adj" fmla="val 788060"/>
            </a:avLst>
          </a:prstGeom>
          <a:solidFill>
            <a:srgbClr val="60646A"/>
          </a:solidFill>
          <a:ln/>
        </p:spPr>
      </p:sp>
      <p:sp>
        <p:nvSpPr>
          <p:cNvPr id="6" name="Shape 3"/>
          <p:cNvSpPr/>
          <p:nvPr/>
        </p:nvSpPr>
        <p:spPr>
          <a:xfrm rot="188569">
            <a:off x="6273403" y="2553414"/>
            <a:ext cx="450294" cy="450294"/>
          </a:xfrm>
          <a:prstGeom prst="roundRect">
            <a:avLst>
              <a:gd name="adj" fmla="val 40007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431161" y="2620447"/>
            <a:ext cx="111919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587972" y="2528411"/>
            <a:ext cx="267569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2007: Ribbon Interface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587972" y="2977634"/>
            <a:ext cx="6341864" cy="960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Replaced traditional menus and toolbars with a tabbed Ribbon system, providing a more intuitive and visually-driven experience.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89408" y="4777264"/>
            <a:ext cx="700564" cy="22860"/>
          </a:xfrm>
          <a:prstGeom prst="roundRect">
            <a:avLst>
              <a:gd name="adj" fmla="val 788060"/>
            </a:avLst>
          </a:prstGeom>
          <a:solidFill>
            <a:srgbClr val="60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6261973" y="4563547"/>
            <a:ext cx="450294" cy="450294"/>
          </a:xfrm>
          <a:prstGeom prst="roundRect">
            <a:avLst>
              <a:gd name="adj" fmla="val 40007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398538" y="4630579"/>
            <a:ext cx="177046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587972" y="4538543"/>
            <a:ext cx="288524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2021: Modernized Design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587972" y="4987766"/>
            <a:ext cx="6341864" cy="6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Streamlined the Ribbon interface, introduced a cleaner layout, and added support for high-DPI displays and dark mode.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89408" y="6467237"/>
            <a:ext cx="700564" cy="22860"/>
          </a:xfrm>
          <a:prstGeom prst="roundRect">
            <a:avLst>
              <a:gd name="adj" fmla="val 788060"/>
            </a:avLst>
          </a:prstGeom>
          <a:solidFill>
            <a:srgbClr val="60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6261973" y="6253520"/>
            <a:ext cx="450294" cy="450294"/>
          </a:xfrm>
          <a:prstGeom prst="roundRect">
            <a:avLst>
              <a:gd name="adj" fmla="val 40007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401753" y="6320552"/>
            <a:ext cx="170736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587972" y="6228517"/>
            <a:ext cx="314289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Contextual Customization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559932" y="6677739"/>
            <a:ext cx="6341864" cy="6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2021 version allows users to tailor the Ribbon and toolbars to their specific needs and workflows.</a:t>
            </a:r>
            <a:endParaRPr lang="en-US" sz="15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10420"/>
            <a:ext cx="1203769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Core Applications: Comparison of key programs</a:t>
            </a:r>
            <a:endParaRPr lang="en-US" sz="445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2007 Suite</a:t>
            </a:r>
            <a:endParaRPr lang="en-US" sz="220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Included the classic Office applications: Word, Excel, PowerPoint, Outlook, Access, Publisher, and InfoPath.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2021 Suite</a:t>
            </a:r>
            <a:endParaRPr lang="en-US" sz="220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12926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Retains the core apps while adding newer tools like Microsoft Teams, OneDrive, and expanded web-based versions.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64625"/>
            <a:ext cx="291715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Feature Enhancements</a:t>
            </a:r>
            <a:endParaRPr lang="en-US" sz="220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67543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2021 versions boast improved collaboration, data analysis, and presentation capabilities across the applications.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29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5206" y="3476863"/>
            <a:ext cx="12101632" cy="653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Productivity Features: New tools and enhancements</a:t>
            </a:r>
            <a:endParaRPr lang="en-US" sz="410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95206" y="4651415"/>
            <a:ext cx="446842" cy="446842"/>
          </a:xfrm>
          <a:prstGeom prst="roundRect">
            <a:avLst>
              <a:gd name="adj" fmla="val 40008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863084" y="4717971"/>
            <a:ext cx="111085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340644" y="4651415"/>
            <a:ext cx="2613541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Digital Ink and Touch</a:t>
            </a:r>
            <a:endParaRPr lang="en-US" sz="205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340644" y="5097185"/>
            <a:ext cx="5875258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Office 2021 supports advanced inking features and touch-based interactions for a more intuitive user experience.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7414498" y="4651415"/>
            <a:ext cx="446842" cy="446842"/>
          </a:xfrm>
          <a:prstGeom prst="roundRect">
            <a:avLst>
              <a:gd name="adj" fmla="val 40008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7550110" y="4717971"/>
            <a:ext cx="175617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8059936" y="4651415"/>
            <a:ext cx="2613541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Data Visualization</a:t>
            </a:r>
            <a:endParaRPr lang="en-US" sz="205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059936" y="5097185"/>
            <a:ext cx="5875258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Improved data analysis and visualization tools in Excel, including dynamic charts and interactive dashboards.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95206" y="6154460"/>
            <a:ext cx="446842" cy="446842"/>
          </a:xfrm>
          <a:prstGeom prst="roundRect">
            <a:avLst>
              <a:gd name="adj" fmla="val 40008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833914" y="6221016"/>
            <a:ext cx="169307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340644" y="6154460"/>
            <a:ext cx="2619851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Collaboration Features</a:t>
            </a:r>
            <a:endParaRPr lang="en-US" sz="205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340644" y="6600230"/>
            <a:ext cx="5875258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co-authoring, cloud-based file sharing, and integrated communication tools for seamless teamwork.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7414498" y="6154460"/>
            <a:ext cx="446842" cy="446842"/>
          </a:xfrm>
          <a:prstGeom prst="roundRect">
            <a:avLst>
              <a:gd name="adj" fmla="val 40008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7543086" y="6221016"/>
            <a:ext cx="189667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8059936" y="6154460"/>
            <a:ext cx="2709148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AI-Powered Assistance</a:t>
            </a:r>
            <a:endParaRPr lang="en-US" sz="205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059936" y="6600230"/>
            <a:ext cx="5875258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Intelligent features like Editor, Designer, and Translator to enhance writing, presentations, and multilingual support.</a:t>
            </a:r>
            <a:endParaRPr lang="en-US" sz="15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82522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00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Cloud Integration: Improved cloud capabilities</a:t>
            </a:r>
            <a:endParaRPr lang="en-US" sz="400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58309" y="2575560"/>
            <a:ext cx="3705463" cy="2306122"/>
          </a:xfrm>
          <a:prstGeom prst="roundRect">
            <a:avLst>
              <a:gd name="adj" fmla="val 845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27921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OneDrive Integration</a:t>
            </a:r>
            <a:endParaRPr lang="en-US" sz="22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974884" y="3278267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 cloud storage and file sharing through tight integration with Microsoft's OneDrive platform.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583787" y="2575560"/>
            <a:ext cx="3922038" cy="2306122"/>
          </a:xfrm>
          <a:prstGeom prst="roundRect">
            <a:avLst>
              <a:gd name="adj" fmla="val 845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654824" y="2759571"/>
            <a:ext cx="310491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Web-Based Applications</a:t>
            </a:r>
            <a:endParaRPr lang="en-US" sz="22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96922" y="3278267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2021 suite includes fully-featured web versions of core apps, enabling access from any device.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098256"/>
            <a:ext cx="3705463" cy="2306122"/>
          </a:xfrm>
          <a:prstGeom prst="roundRect">
            <a:avLst>
              <a:gd name="adj" fmla="val 845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822127" y="5314831"/>
            <a:ext cx="30362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Real-Time Collaboration</a:t>
            </a:r>
            <a:endParaRPr lang="en-US" sz="22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74884" y="5800963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Concurrent editing, commenting, and co-authoring on documents stored in the cloud.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4680347" y="5098256"/>
            <a:ext cx="3705463" cy="2306122"/>
          </a:xfrm>
          <a:prstGeom prst="roundRect">
            <a:avLst>
              <a:gd name="adj" fmla="val 845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4896922" y="531483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Mobile Accessibility</a:t>
            </a:r>
            <a:endParaRPr lang="en-US" sz="22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4896922" y="5800963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Optimized mobile apps for Office 2021 provide on-the-go productivity and accessibility.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7467" y="955715"/>
            <a:ext cx="7769066" cy="1292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360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Security and Compliance: Advancements in data protection</a:t>
            </a:r>
            <a:endParaRPr lang="en-US" sz="360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467" y="2542342"/>
            <a:ext cx="491014" cy="4910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7467" y="3229689"/>
            <a:ext cx="2584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Data Encryption</a:t>
            </a:r>
            <a:endParaRPr lang="en-US" sz="20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87467" y="3670459"/>
            <a:ext cx="3737253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450"/>
              </a:lnSpc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Advanced encryption safeguards sensitive information stored in Office 2021 documents.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9280" y="2542342"/>
            <a:ext cx="491014" cy="4910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19280" y="3229689"/>
            <a:ext cx="2584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Access Controls</a:t>
            </a:r>
            <a:endParaRPr lang="en-US" sz="20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4719280" y="3670459"/>
            <a:ext cx="3737253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450"/>
              </a:lnSpc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Granular permissions and rights management to control document sharing and modifications.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467" y="5202674"/>
            <a:ext cx="491014" cy="4910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7467" y="5890022"/>
            <a:ext cx="265033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Regulatory Compliance</a:t>
            </a:r>
            <a:endParaRPr lang="en-US" sz="20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87467" y="6330791"/>
            <a:ext cx="3737253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450"/>
              </a:lnSpc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Improved alignment with industry standards and regulations for data governance and privacy.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9280" y="5202674"/>
            <a:ext cx="491014" cy="4910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19280" y="5890022"/>
            <a:ext cx="2584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Backup and Recovery</a:t>
            </a:r>
            <a:endParaRPr lang="en-US" sz="20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4719280" y="6330791"/>
            <a:ext cx="3737253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450"/>
              </a:lnSpc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 cloud-based backup and version control to protect against data loss.</a:t>
            </a:r>
            <a:endParaRPr lang="en-US" sz="1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956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778" y="3204210"/>
            <a:ext cx="13232844" cy="1313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Performance and Efficiency: Faster processing and improved multitasking</a:t>
            </a:r>
            <a:endParaRPr lang="en-US" sz="410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778" y="4817150"/>
            <a:ext cx="4410908" cy="7985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98327" y="5915144"/>
            <a:ext cx="2626995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Font typeface="Wingdings" panose="05000000000000000000" pitchFamily="2" charset="2"/>
              <a:buChar char="Ø"/>
            </a:pPr>
            <a:r>
              <a:rPr lang="en-US" sz="205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Optimized Algorithms</a:t>
            </a:r>
            <a:endParaRPr lang="en-US" sz="205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898327" y="6363176"/>
            <a:ext cx="4011811" cy="958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Office 2021 leverages more efficient data processing and rendering algorithms for improved performance.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9686" y="4817150"/>
            <a:ext cx="4410908" cy="7985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09235" y="5915144"/>
            <a:ext cx="267307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Font typeface="Wingdings" panose="05000000000000000000" pitchFamily="2" charset="2"/>
              <a:buChar char="Ø"/>
            </a:pPr>
            <a:r>
              <a:rPr lang="en-US" sz="205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Hardware Acceleration</a:t>
            </a:r>
            <a:endParaRPr lang="en-US" sz="205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5309235" y="6363176"/>
            <a:ext cx="4011811" cy="958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Utilizes the latest hardware capabilities, such as GPU-accelerated graphics and multi-core processors.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0595" y="4817150"/>
            <a:ext cx="4410908" cy="7985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20143" y="5915144"/>
            <a:ext cx="2658666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Font typeface="Wingdings" panose="05000000000000000000" pitchFamily="2" charset="2"/>
              <a:buChar char="Ø"/>
            </a:pPr>
            <a:r>
              <a:rPr lang="en-US" sz="205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Resource Management</a:t>
            </a:r>
            <a:endParaRPr lang="en-US" sz="205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9720143" y="6363176"/>
            <a:ext cx="4011811" cy="958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Better memory and CPU utilization allows for seamless multitasking across Office applications.</a:t>
            </a:r>
            <a:endParaRPr lang="en-US" sz="15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3750" y="1061323"/>
            <a:ext cx="7729299" cy="1329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000" b="1" dirty="0">
                <a:solidFill>
                  <a:srgbClr val="9998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  <a:cs typeface="Barlow Bold" pitchFamily="34" charset="-120"/>
              </a:rPr>
              <a:t>Conclusion: Recommendations and key takeaways</a:t>
            </a:r>
            <a:endParaRPr lang="en-US" sz="4000" dirty="0"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193750" y="2921198"/>
            <a:ext cx="454700" cy="454700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364605" y="2988945"/>
            <a:ext cx="112990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6850499" y="2921198"/>
            <a:ext cx="2758202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Modernized Experience</a:t>
            </a:r>
            <a:endParaRPr lang="en-US" sz="205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850499" y="3374827"/>
            <a:ext cx="3106936" cy="1293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Office 2021 offers a visually-appealing and streamlined user interface, with enhanced productivity features.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10159484" y="2921198"/>
            <a:ext cx="454700" cy="454700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297477" y="2988945"/>
            <a:ext cx="178713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10816233" y="2921198"/>
            <a:ext cx="273641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Improved Collaboration</a:t>
            </a:r>
            <a:endParaRPr lang="en-US" sz="205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816233" y="3374827"/>
            <a:ext cx="3106936" cy="1293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 cloud integration and real-time co-authoring capabilities enable more efficient teamwork.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93750" y="5097661"/>
            <a:ext cx="454700" cy="454700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334958" y="5165408"/>
            <a:ext cx="172283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6850499" y="5097661"/>
            <a:ext cx="2659261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Enhanced Security</a:t>
            </a:r>
            <a:endParaRPr lang="en-US" sz="205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850499" y="5551289"/>
            <a:ext cx="3106936" cy="1293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Robust data encryption, access controls, and compliance features provide stronger data protection.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10159484" y="5097661"/>
            <a:ext cx="454700" cy="454700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10290334" y="5165408"/>
            <a:ext cx="193000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10816233" y="5097661"/>
            <a:ext cx="282916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  <a:cs typeface="Barlow Bold" pitchFamily="34" charset="-120"/>
              </a:rPr>
              <a:t>Recommended Upgrade</a:t>
            </a:r>
            <a:endParaRPr lang="en-US" sz="205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0816233" y="5551289"/>
            <a:ext cx="3106936" cy="1616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 users seeking a more modern, feature-rich, and secure Office experience, upgrading to 2021 is highly recommended.</a:t>
            </a:r>
            <a:endParaRPr lang="en-US" sz="15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5650E70-FE0B-7068-5369-816591BA9135}"/>
              </a:ext>
            </a:extLst>
          </p:cNvPr>
          <p:cNvSpPr/>
          <p:nvPr/>
        </p:nvSpPr>
        <p:spPr>
          <a:xfrm>
            <a:off x="6267450" y="7289363"/>
            <a:ext cx="8143875" cy="8545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BankGothic Md BT" panose="020B0807020203060204" pitchFamily="34" charset="0"/>
              </a:rPr>
              <a:t>PRESENTATION BY – YASH PANCHAL &amp; PARTH DESAI 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19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112</TotalTime>
  <Words>647</Words>
  <Application>Microsoft Office PowerPoint</Application>
  <PresentationFormat>Custom</PresentationFormat>
  <Paragraphs>87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Artifakt Element Medium</vt:lpstr>
      <vt:lpstr>BankGothic Md BT</vt:lpstr>
      <vt:lpstr>Artifakt Element Heavy</vt:lpstr>
      <vt:lpstr>Wingdings 3</vt:lpstr>
      <vt:lpstr>Century Gothic</vt:lpstr>
      <vt:lpstr>Barlow Bold</vt:lpstr>
      <vt:lpstr>Montserrat</vt:lpstr>
      <vt:lpstr>Wingdings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YASH PANCHAL</cp:lastModifiedBy>
  <cp:revision>4</cp:revision>
  <dcterms:created xsi:type="dcterms:W3CDTF">2024-10-18T13:56:04Z</dcterms:created>
  <dcterms:modified xsi:type="dcterms:W3CDTF">2024-10-18T15:49:23Z</dcterms:modified>
</cp:coreProperties>
</file>